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a9d75b93f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a9d75b93f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Keep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Molly Bajgot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Molly Bajgot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8875" y="416850"/>
            <a:ext cx="83451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Keep me in the arms of my beloved, Oh God. [x2]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2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Planted where I stand, grounded by the land,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me back to the sea from dust to dust again.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as I am, grounded by the land,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me back to the sea from dust to dust again.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700" u="sng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where I go, always keep me close. [x4]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